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5" r:id="rId9"/>
    <p:sldId id="264" r:id="rId10"/>
    <p:sldId id="263" r:id="rId11"/>
    <p:sldId id="262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6E7EB-759D-4B47-962B-59A3ACBCF4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DD3E4-9B5E-431A-9603-E8F36C1851D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单圆角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任意多边形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任意多边形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任意多边形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任意多边形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任意多边形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701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701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185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185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8596" y="2357430"/>
            <a:ext cx="75724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+mj-ea"/>
                <a:ea typeface="+mj-ea"/>
              </a:rPr>
              <a:t>金华市人民医院健康管理中心</a:t>
            </a:r>
            <a:endParaRPr lang="en-US" altLang="zh-CN" sz="3200" b="1" dirty="0" smtClean="0">
              <a:latin typeface="+mj-ea"/>
              <a:ea typeface="+mj-ea"/>
            </a:endParaRPr>
          </a:p>
          <a:p>
            <a:r>
              <a:rPr lang="en-US" altLang="zh-CN" sz="3200" b="1" dirty="0" smtClean="0">
                <a:latin typeface="+mj-ea"/>
                <a:ea typeface="+mj-ea"/>
              </a:rPr>
              <a:t>                 </a:t>
            </a:r>
            <a:r>
              <a:rPr lang="zh-CN" altLang="en-US" sz="3200" b="1" dirty="0" smtClean="0">
                <a:latin typeface="+mj-ea"/>
                <a:ea typeface="+mj-ea"/>
              </a:rPr>
              <a:t>单位体检流程 图鉴</a:t>
            </a:r>
            <a:endParaRPr lang="zh-CN" altLang="en-US" sz="3200" b="1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微信图片_20200709094645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4429124" cy="6858001"/>
          </a:xfrm>
        </p:spPr>
      </p:pic>
      <p:sp>
        <p:nvSpPr>
          <p:cNvPr id="5" name="TextBox 4"/>
          <p:cNvSpPr txBox="1"/>
          <p:nvPr/>
        </p:nvSpPr>
        <p:spPr>
          <a:xfrm>
            <a:off x="4714876" y="1285860"/>
            <a:ext cx="3929090" cy="4030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姚体" pitchFamily="2" charset="-122"/>
                <a:ea typeface="方正姚体" pitchFamily="2" charset="-122"/>
              </a:rPr>
              <a:t>选定您需要的“体检时间”</a:t>
            </a:r>
            <a:endParaRPr lang="en-US" altLang="zh-CN" sz="3200" b="1" dirty="0" smtClean="0">
              <a:latin typeface="方正姚体" pitchFamily="2" charset="-122"/>
              <a:ea typeface="方正姚体" pitchFamily="2" charset="-122"/>
            </a:endParaRPr>
          </a:p>
          <a:p>
            <a:r>
              <a:rPr lang="zh-CN" altLang="en-US" sz="3200" b="1" dirty="0" smtClean="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团检单位都有专用团检日期哦</a:t>
            </a:r>
            <a:r>
              <a:rPr lang="en-US" altLang="zh-CN" sz="3200" b="1" dirty="0" smtClean="0">
                <a:solidFill>
                  <a:srgbClr val="FF0000"/>
                </a:solidFill>
                <a:uFillTx/>
                <a:latin typeface="方正姚体" charset="0"/>
                <a:ea typeface="方正姚体" pitchFamily="2" charset="-122"/>
              </a:rPr>
              <a:t>~</a:t>
            </a:r>
            <a:endParaRPr lang="en-US" altLang="zh-CN" sz="3200" b="1" dirty="0" smtClean="0">
              <a:solidFill>
                <a:srgbClr val="FF0000"/>
              </a:solidFill>
              <a:latin typeface="方正姚体" pitchFamily="2" charset="-122"/>
              <a:ea typeface="方正姚体" pitchFamily="2" charset="-122"/>
            </a:endParaRPr>
          </a:p>
          <a:p>
            <a:r>
              <a:rPr lang="zh-CN" altLang="en-US" sz="3200" b="1" smtClean="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体检当日未能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到检，请在微信上更改体检日期或致电</a:t>
            </a:r>
            <a:r>
              <a:rPr lang="en-US" altLang="zh-CN" sz="3200" b="1" dirty="0" smtClean="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89132001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更改。</a:t>
            </a:r>
            <a:endParaRPr lang="zh-CN" altLang="en-US" sz="3200" b="1" dirty="0">
              <a:solidFill>
                <a:srgbClr val="FF0000"/>
              </a:solidFill>
              <a:latin typeface="方正姚体" pitchFamily="2" charset="-122"/>
              <a:ea typeface="方正姚体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57620" y="1428736"/>
            <a:ext cx="5000628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zh-CN" altLang="en-US" sz="3200" b="1" dirty="0" smtClean="0">
                <a:latin typeface="方正姚体" pitchFamily="2" charset="-122"/>
                <a:ea typeface="方正姚体" pitchFamily="2" charset="-122"/>
              </a:rPr>
              <a:t>基础套餐是单位选定的必检项目，不可更改哦</a:t>
            </a:r>
            <a:r>
              <a:rPr lang="en-US" altLang="zh-CN" sz="3200" b="1" dirty="0" smtClean="0">
                <a:solidFill>
                  <a:schemeClr val="tx1"/>
                </a:solidFill>
                <a:uFillTx/>
                <a:latin typeface="方正姚体" charset="0"/>
                <a:ea typeface="方正姚体" pitchFamily="2" charset="-122"/>
              </a:rPr>
              <a:t>~</a:t>
            </a:r>
            <a:endParaRPr lang="en-US" altLang="zh-CN" sz="3200" b="1" dirty="0" smtClean="0">
              <a:latin typeface="方正姚体" pitchFamily="2" charset="-122"/>
              <a:ea typeface="方正姚体" pitchFamily="2" charset="-122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3200" b="1" dirty="0" smtClean="0">
                <a:latin typeface="方正姚体" pitchFamily="2" charset="-122"/>
                <a:ea typeface="方正姚体" pitchFamily="2" charset="-122"/>
              </a:rPr>
              <a:t>请点击</a:t>
            </a:r>
            <a:r>
              <a:rPr lang="zh-CN" altLang="en-US" sz="3200" b="1" dirty="0" smtClean="0">
                <a:solidFill>
                  <a:srgbClr val="00B050"/>
                </a:solidFill>
                <a:latin typeface="方正姚体" pitchFamily="2" charset="-122"/>
                <a:ea typeface="方正姚体" pitchFamily="2" charset="-122"/>
              </a:rPr>
              <a:t>“项目类别”，</a:t>
            </a:r>
            <a:r>
              <a:rPr lang="zh-CN" altLang="en-US" sz="3200" b="1" dirty="0" smtClean="0">
                <a:latin typeface="方正姚体" pitchFamily="2" charset="-122"/>
                <a:ea typeface="方正姚体" pitchFamily="2" charset="-122"/>
              </a:rPr>
              <a:t>根据需要增加自选项目。</a:t>
            </a:r>
            <a:endParaRPr lang="zh-CN" altLang="en-US" sz="3200" b="1" dirty="0">
              <a:latin typeface="方正姚体" pitchFamily="2" charset="-122"/>
              <a:ea typeface="方正姚体" pitchFamily="2" charset="-122"/>
            </a:endParaRPr>
          </a:p>
        </p:txBody>
      </p:sp>
      <p:pic>
        <p:nvPicPr>
          <p:cNvPr id="6" name="内容占位符 3" descr="微信图片_20200709094652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714744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29058" y="2000240"/>
            <a:ext cx="4786346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zh-CN" altLang="en-US" sz="3200" b="1" dirty="0" smtClean="0">
                <a:latin typeface="方正姚体" pitchFamily="2" charset="-122"/>
                <a:ea typeface="方正姚体" pitchFamily="2" charset="-122"/>
              </a:rPr>
              <a:t>确认项目，提交后不可更改。</a:t>
            </a:r>
            <a:endParaRPr lang="en-US" altLang="zh-CN" sz="3200" b="1" dirty="0" smtClean="0">
              <a:latin typeface="方正姚体" pitchFamily="2" charset="-122"/>
              <a:ea typeface="方正姚体" pitchFamily="2" charset="-122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3200" b="1" dirty="0" smtClean="0">
                <a:latin typeface="方正姚体" pitchFamily="2" charset="-122"/>
                <a:ea typeface="方正姚体" pitchFamily="2" charset="-122"/>
              </a:rPr>
              <a:t>如需调整，请于体检当日在服务台由工作人员手工更改或致电</a:t>
            </a:r>
            <a:r>
              <a:rPr lang="en-US" altLang="zh-CN" sz="3200" b="1" dirty="0" smtClean="0">
                <a:latin typeface="方正姚体" pitchFamily="2" charset="-122"/>
                <a:ea typeface="方正姚体" pitchFamily="2" charset="-122"/>
              </a:rPr>
              <a:t>89132001</a:t>
            </a:r>
            <a:r>
              <a:rPr lang="zh-CN" altLang="en-US" sz="3200" b="1" dirty="0" smtClean="0">
                <a:latin typeface="方正姚体" pitchFamily="2" charset="-122"/>
                <a:ea typeface="方正姚体" pitchFamily="2" charset="-122"/>
              </a:rPr>
              <a:t>，由本中心工作人员更改。</a:t>
            </a:r>
            <a:endParaRPr lang="zh-CN" altLang="en-US" sz="3200" b="1" dirty="0">
              <a:latin typeface="方正姚体" pitchFamily="2" charset="-122"/>
              <a:ea typeface="方正姚体" pitchFamily="2" charset="-122"/>
            </a:endParaRPr>
          </a:p>
        </p:txBody>
      </p:sp>
      <p:pic>
        <p:nvPicPr>
          <p:cNvPr id="7" name="内容占位符 3" descr="微信图片_20200709094648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1" y="0"/>
            <a:ext cx="3714745" cy="68580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57290" y="2468880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zh-CN" alt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谢谢您的信任，祝您身体健康</a:t>
            </a:r>
            <a:endParaRPr lang="zh-CN" altLang="en-US" sz="36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>
              <a:buNone/>
            </a:pPr>
            <a:endParaRPr lang="zh-CN" altLang="en-US" dirty="0"/>
          </a:p>
        </p:txBody>
      </p:sp>
      <p:pic>
        <p:nvPicPr>
          <p:cNvPr id="9" name="图片 8" descr="59aebf402ff46_610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990643">
            <a:off x="3492439" y="3470646"/>
            <a:ext cx="2071703" cy="293774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640.webp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3428992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57522" y="2143116"/>
            <a:ext cx="52150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姚体" pitchFamily="2" charset="-122"/>
                <a:ea typeface="方正姚体" pitchFamily="2" charset="-122"/>
              </a:rPr>
              <a:t>长按前往公众号</a:t>
            </a:r>
            <a:endParaRPr lang="en-US" altLang="zh-CN" sz="3200" b="1" dirty="0" smtClean="0">
              <a:latin typeface="方正姚体" pitchFamily="2" charset="-122"/>
              <a:ea typeface="方正姚体" pitchFamily="2" charset="-122"/>
            </a:endParaRPr>
          </a:p>
          <a:p>
            <a:r>
              <a:rPr lang="zh-CN" altLang="en-US" sz="3200" b="1" dirty="0" smtClean="0">
                <a:latin typeface="方正姚体" pitchFamily="2" charset="-122"/>
                <a:ea typeface="方正姚体" pitchFamily="2" charset="-122"/>
              </a:rPr>
              <a:t>请先关注“金华人民医院健康管理中心”</a:t>
            </a:r>
            <a:endParaRPr lang="zh-CN" altLang="en-US" sz="3200" b="1" dirty="0">
              <a:latin typeface="方正姚体" pitchFamily="2" charset="-122"/>
              <a:ea typeface="方正姚体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640.webp (1)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0" y="0"/>
            <a:ext cx="3857624" cy="6858000"/>
          </a:xfrm>
        </p:spPr>
      </p:pic>
      <p:sp>
        <p:nvSpPr>
          <p:cNvPr id="5" name="TextBox 4"/>
          <p:cNvSpPr txBox="1"/>
          <p:nvPr/>
        </p:nvSpPr>
        <p:spPr>
          <a:xfrm>
            <a:off x="4500562" y="2571744"/>
            <a:ext cx="3357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姚体" pitchFamily="2" charset="-122"/>
                <a:ea typeface="方正姚体" pitchFamily="2" charset="-122"/>
              </a:rPr>
              <a:t>点击“体检预约”</a:t>
            </a:r>
            <a:endParaRPr lang="zh-CN" altLang="en-US" sz="3200" b="1" dirty="0">
              <a:latin typeface="方正姚体" pitchFamily="2" charset="-122"/>
              <a:ea typeface="方正姚体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微信图片_20200709094625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4357686" cy="6858000"/>
          </a:xfrm>
        </p:spPr>
      </p:pic>
      <p:sp>
        <p:nvSpPr>
          <p:cNvPr id="5" name="TextBox 4"/>
          <p:cNvSpPr txBox="1"/>
          <p:nvPr/>
        </p:nvSpPr>
        <p:spPr>
          <a:xfrm>
            <a:off x="5000628" y="2285992"/>
            <a:ext cx="3500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姚体" pitchFamily="2" charset="-122"/>
                <a:ea typeface="方正姚体" pitchFamily="2" charset="-122"/>
              </a:rPr>
              <a:t>点击“单位预约”</a:t>
            </a:r>
            <a:endParaRPr lang="zh-CN" altLang="en-US" sz="3200" b="1" dirty="0">
              <a:latin typeface="方正姚体" pitchFamily="2" charset="-122"/>
              <a:ea typeface="方正姚体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微信图片_20200709094629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142852"/>
            <a:ext cx="4071934" cy="6715148"/>
          </a:xfrm>
        </p:spPr>
      </p:pic>
      <p:sp>
        <p:nvSpPr>
          <p:cNvPr id="5" name="TextBox 4"/>
          <p:cNvSpPr txBox="1"/>
          <p:nvPr/>
        </p:nvSpPr>
        <p:spPr>
          <a:xfrm>
            <a:off x="4143372" y="3000372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姚体" pitchFamily="2" charset="-122"/>
                <a:ea typeface="方正姚体" pitchFamily="2" charset="-122"/>
              </a:rPr>
              <a:t>新用户务必“先注册”</a:t>
            </a:r>
            <a:endParaRPr lang="zh-CN" altLang="en-US" sz="3200" b="1" dirty="0">
              <a:latin typeface="方正姚体" pitchFamily="2" charset="-122"/>
              <a:ea typeface="方正姚体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微信图片_20200709094633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3857620" cy="6858000"/>
          </a:xfrm>
        </p:spPr>
      </p:pic>
      <p:sp>
        <p:nvSpPr>
          <p:cNvPr id="5" name="TextBox 4"/>
          <p:cNvSpPr txBox="1"/>
          <p:nvPr/>
        </p:nvSpPr>
        <p:spPr>
          <a:xfrm>
            <a:off x="4714876" y="3000372"/>
            <a:ext cx="35719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姚体" pitchFamily="2" charset="-122"/>
                <a:ea typeface="方正姚体" pitchFamily="2" charset="-122"/>
              </a:rPr>
              <a:t>点击“绑定姓名”或“新用户注册”</a:t>
            </a:r>
            <a:endParaRPr lang="zh-CN" altLang="en-US" sz="3200" b="1" dirty="0">
              <a:latin typeface="方正姚体" pitchFamily="2" charset="-122"/>
              <a:ea typeface="方正姚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微信图片_20200709094636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4214810" cy="6858001"/>
          </a:xfrm>
        </p:spPr>
      </p:pic>
      <p:sp>
        <p:nvSpPr>
          <p:cNvPr id="6" name="TextBox 5"/>
          <p:cNvSpPr txBox="1"/>
          <p:nvPr/>
        </p:nvSpPr>
        <p:spPr>
          <a:xfrm>
            <a:off x="4429124" y="3429000"/>
            <a:ext cx="4714876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姚体" pitchFamily="2" charset="-122"/>
                <a:ea typeface="方正姚体" pitchFamily="2" charset="-122"/>
              </a:rPr>
              <a:t>恭喜，已经完成一半了</a:t>
            </a:r>
            <a:r>
              <a:rPr lang="en-US" altLang="zh-CN" sz="3200" b="1" dirty="0" smtClean="0">
                <a:solidFill>
                  <a:schemeClr val="tx1"/>
                </a:solidFill>
                <a:uFillTx/>
                <a:latin typeface="方正姚体" charset="0"/>
                <a:ea typeface="方正姚体" pitchFamily="2" charset="-122"/>
              </a:rPr>
              <a:t>~</a:t>
            </a:r>
            <a:endParaRPr lang="en-US" altLang="zh-CN" sz="3200" b="1" dirty="0" smtClean="0">
              <a:solidFill>
                <a:schemeClr val="tx1"/>
              </a:solidFill>
              <a:uFillTx/>
              <a:latin typeface="方正姚体" charset="0"/>
              <a:ea typeface="方正姚体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微信图片_20200709094625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3143240" cy="6810353"/>
          </a:xfrm>
        </p:spPr>
      </p:pic>
      <p:sp>
        <p:nvSpPr>
          <p:cNvPr id="5" name="TextBox 4"/>
          <p:cNvSpPr txBox="1"/>
          <p:nvPr/>
        </p:nvSpPr>
        <p:spPr>
          <a:xfrm>
            <a:off x="4500562" y="2428868"/>
            <a:ext cx="41434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姚体" pitchFamily="2" charset="-122"/>
                <a:ea typeface="方正姚体" pitchFamily="2" charset="-122"/>
              </a:rPr>
              <a:t>现在回到首页吧</a:t>
            </a:r>
            <a:r>
              <a:rPr lang="en-US" altLang="zh-CN" sz="3200" b="1" dirty="0" smtClean="0">
                <a:latin typeface="方正姚体" pitchFamily="2" charset="-122"/>
                <a:ea typeface="方正姚体" pitchFamily="2" charset="-122"/>
              </a:rPr>
              <a:t>~</a:t>
            </a:r>
            <a:endParaRPr lang="en-US" altLang="zh-CN" sz="3200" b="1" dirty="0" smtClean="0">
              <a:latin typeface="方正姚体" pitchFamily="2" charset="-122"/>
              <a:ea typeface="方正姚体" pitchFamily="2" charset="-122"/>
            </a:endParaRPr>
          </a:p>
          <a:p>
            <a:r>
              <a:rPr lang="zh-CN" altLang="en-US" sz="3200" b="1" dirty="0" smtClean="0">
                <a:latin typeface="方正姚体" pitchFamily="2" charset="-122"/>
                <a:ea typeface="方正姚体" pitchFamily="2" charset="-122"/>
              </a:rPr>
              <a:t>点击“单位预约”</a:t>
            </a:r>
            <a:endParaRPr lang="zh-CN" altLang="en-US" sz="3200" b="1" dirty="0">
              <a:latin typeface="方正姚体" pitchFamily="2" charset="-122"/>
              <a:ea typeface="方正姚体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微信图片_20200709094642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4214810" cy="6858000"/>
          </a:xfrm>
        </p:spPr>
      </p:pic>
      <p:sp>
        <p:nvSpPr>
          <p:cNvPr id="5" name="TextBox 4"/>
          <p:cNvSpPr txBox="1"/>
          <p:nvPr/>
        </p:nvSpPr>
        <p:spPr>
          <a:xfrm>
            <a:off x="4857752" y="2714620"/>
            <a:ext cx="371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姚体" pitchFamily="2" charset="-122"/>
                <a:ea typeface="方正姚体" pitchFamily="2" charset="-122"/>
              </a:rPr>
              <a:t>点击“立即预约”</a:t>
            </a:r>
            <a:endParaRPr lang="zh-CN" altLang="en-US" sz="3200" b="1" dirty="0">
              <a:latin typeface="方正姚体" pitchFamily="2" charset="-122"/>
              <a:ea typeface="方正姚体" pitchFamily="2" charset="-122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316</Words>
  <Application>WPS 演示</Application>
  <PresentationFormat>全屏显示(4:3)</PresentationFormat>
  <Paragraphs>34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7" baseType="lpstr">
      <vt:lpstr>Arial</vt:lpstr>
      <vt:lpstr>宋体</vt:lpstr>
      <vt:lpstr>Wingdings</vt:lpstr>
      <vt:lpstr>Wingdings 2</vt:lpstr>
      <vt:lpstr>Wingdings</vt:lpstr>
      <vt:lpstr>方正姚体</vt:lpstr>
      <vt:lpstr>方正姚体</vt:lpstr>
      <vt:lpstr>Constantia</vt:lpstr>
      <vt:lpstr>隶书</vt:lpstr>
      <vt:lpstr>微软雅黑</vt:lpstr>
      <vt:lpstr>Arial Unicode MS</vt:lpstr>
      <vt:lpstr>Calibri</vt:lpstr>
      <vt:lpstr>Segoe Print</vt:lpstr>
      <vt:lpstr>流畅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o是空空呐o</cp:lastModifiedBy>
  <cp:revision>14</cp:revision>
  <dcterms:created xsi:type="dcterms:W3CDTF">2020-07-09T01:47:00Z</dcterms:created>
  <dcterms:modified xsi:type="dcterms:W3CDTF">2021-08-06T09:31:33Z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B64F435A3F5B4796B8A00217B99AA307</vt:lpwstr>
  </property>
  <property fmtid="{D5CDD505-2E9C-101B-9397-08002B2CF9AE}" pid="3" name="KSOProductBuildVer">
    <vt:lpwstr>2052-11.1.0.10667</vt:lpwstr>
  </property>
</Properties>
</file>